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85" r:id="rId3"/>
  </p:sldMasterIdLst>
  <p:notesMasterIdLst>
    <p:notesMasterId r:id="rId11"/>
  </p:notesMasterIdLst>
  <p:sldIdLst>
    <p:sldId id="260" r:id="rId4"/>
    <p:sldId id="283" r:id="rId5"/>
    <p:sldId id="286" r:id="rId6"/>
    <p:sldId id="287" r:id="rId7"/>
    <p:sldId id="284" r:id="rId8"/>
    <p:sldId id="289" r:id="rId9"/>
    <p:sldId id="267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97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32" autoAdjust="0"/>
  </p:normalViewPr>
  <p:slideViewPr>
    <p:cSldViewPr>
      <p:cViewPr>
        <p:scale>
          <a:sx n="100" d="100"/>
          <a:sy n="100" d="100"/>
        </p:scale>
        <p:origin x="-294" y="-6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30D4E-D230-4076-A3BD-6ACC084A5D71}" type="datetimeFigureOut">
              <a:rPr lang="hu-HU" smtClean="0"/>
              <a:t>2017. 12. 07.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0CE63-76C7-4B1E-9384-759BA0C6E85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38860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90CE63-76C7-4B1E-9384-759BA0C6E856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92384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438401" y="1047752"/>
            <a:ext cx="6172201" cy="743919"/>
          </a:xfrm>
        </p:spPr>
        <p:txBody>
          <a:bodyPr>
            <a:noAutofit/>
          </a:bodyPr>
          <a:lstStyle>
            <a:lvl1pPr>
              <a:defRPr sz="4400">
                <a:effectLst/>
              </a:defRPr>
            </a:lvl1pPr>
          </a:lstStyle>
          <a:p>
            <a:r>
              <a:rPr lang="en-US" dirty="0" smtClean="0"/>
              <a:t>Click to edit title style</a:t>
            </a:r>
            <a:endParaRPr lang="en-P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2" y="1791670"/>
            <a:ext cx="6172200" cy="590550"/>
          </a:xfrm>
        </p:spPr>
        <p:txBody>
          <a:bodyPr>
            <a:no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P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7361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title style</a:t>
            </a:r>
            <a:endParaRPr lang="en-PH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01509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9550"/>
            <a:ext cx="2057400" cy="4495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9550"/>
            <a:ext cx="6019800" cy="4495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56635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1597827"/>
            <a:ext cx="7772400" cy="1102519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7699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78547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5819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293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6572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4889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1522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17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575050" y="204796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457217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829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title style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945153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792288" y="402551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5734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860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45904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891996"/>
            <a:ext cx="8246070" cy="1374346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2266342"/>
            <a:ext cx="8093366" cy="610820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5EEC3C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3093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28470"/>
            <a:ext cx="8246070" cy="61082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891996"/>
            <a:ext cx="8246070" cy="3970330"/>
          </a:xfrm>
        </p:spPr>
        <p:txBody>
          <a:bodyPr/>
          <a:lstStyle>
            <a:lvl1pPr algn="l">
              <a:defRPr sz="2800">
                <a:solidFill>
                  <a:srgbClr val="1D3A00"/>
                </a:solidFill>
              </a:defRPr>
            </a:lvl1pPr>
            <a:lvl2pPr algn="l">
              <a:defRPr>
                <a:solidFill>
                  <a:srgbClr val="1D3A00"/>
                </a:solidFill>
              </a:defRPr>
            </a:lvl2pPr>
            <a:lvl3pPr algn="l">
              <a:defRPr>
                <a:solidFill>
                  <a:srgbClr val="1D3A00"/>
                </a:solidFill>
              </a:defRPr>
            </a:lvl3pPr>
            <a:lvl4pPr algn="l">
              <a:defRPr>
                <a:solidFill>
                  <a:srgbClr val="1D3A00"/>
                </a:solidFill>
              </a:defRPr>
            </a:lvl4pPr>
            <a:lvl5pPr algn="l">
              <a:defRPr>
                <a:solidFill>
                  <a:srgbClr val="1D3A0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4870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6108200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5EEC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082877"/>
            <a:ext cx="6108200" cy="3625589"/>
          </a:xfrm>
        </p:spPr>
        <p:txBody>
          <a:bodyPr/>
          <a:lstStyle>
            <a:lvl1pPr>
              <a:defRPr sz="2800">
                <a:solidFill>
                  <a:srgbClr val="1D3A00"/>
                </a:solidFill>
              </a:defRPr>
            </a:lvl1pPr>
            <a:lvl2pPr>
              <a:defRPr>
                <a:solidFill>
                  <a:srgbClr val="1D3A00"/>
                </a:solidFill>
              </a:defRPr>
            </a:lvl2pPr>
            <a:lvl3pPr>
              <a:defRPr>
                <a:solidFill>
                  <a:srgbClr val="1D3A00"/>
                </a:solidFill>
              </a:defRPr>
            </a:lvl3pPr>
            <a:lvl4pPr>
              <a:defRPr>
                <a:solidFill>
                  <a:srgbClr val="1D3A00"/>
                </a:solidFill>
              </a:defRPr>
            </a:lvl4pPr>
            <a:lvl5pPr>
              <a:defRPr>
                <a:solidFill>
                  <a:srgbClr val="1D3A0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0072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08099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5943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7" y="128470"/>
            <a:ext cx="8093365" cy="61082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80" y="1488535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1D3A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80" y="1960930"/>
            <a:ext cx="4040188" cy="2276294"/>
          </a:xfrm>
        </p:spPr>
        <p:txBody>
          <a:bodyPr/>
          <a:lstStyle>
            <a:lvl1pPr algn="ctr">
              <a:defRPr sz="2400">
                <a:solidFill>
                  <a:srgbClr val="1D3A00"/>
                </a:solidFill>
              </a:defRPr>
            </a:lvl1pPr>
            <a:lvl2pPr algn="ctr">
              <a:defRPr sz="2000">
                <a:solidFill>
                  <a:srgbClr val="1D3A00"/>
                </a:solidFill>
              </a:defRPr>
            </a:lvl2pPr>
            <a:lvl3pPr algn="ctr">
              <a:defRPr sz="1800">
                <a:solidFill>
                  <a:srgbClr val="1D3A00"/>
                </a:solidFill>
              </a:defRPr>
            </a:lvl3pPr>
            <a:lvl4pPr algn="ctr">
              <a:defRPr sz="1600">
                <a:solidFill>
                  <a:srgbClr val="1D3A00"/>
                </a:solidFill>
              </a:defRPr>
            </a:lvl4pPr>
            <a:lvl5pPr algn="ctr">
              <a:defRPr sz="1600">
                <a:solidFill>
                  <a:srgbClr val="1D3A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17" y="1488535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1D3A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17" y="1960930"/>
            <a:ext cx="4041775" cy="2276294"/>
          </a:xfrm>
        </p:spPr>
        <p:txBody>
          <a:bodyPr/>
          <a:lstStyle>
            <a:lvl1pPr algn="ctr">
              <a:defRPr sz="2400">
                <a:solidFill>
                  <a:srgbClr val="1D3A00"/>
                </a:solidFill>
              </a:defRPr>
            </a:lvl1pPr>
            <a:lvl2pPr algn="ctr">
              <a:defRPr sz="2000">
                <a:solidFill>
                  <a:srgbClr val="1D3A00"/>
                </a:solidFill>
              </a:defRPr>
            </a:lvl2pPr>
            <a:lvl3pPr algn="ctr">
              <a:defRPr sz="1800">
                <a:solidFill>
                  <a:srgbClr val="1D3A00"/>
                </a:solidFill>
              </a:defRPr>
            </a:lvl3pPr>
            <a:lvl4pPr algn="ctr">
              <a:defRPr sz="1600">
                <a:solidFill>
                  <a:srgbClr val="1D3A00"/>
                </a:solidFill>
              </a:defRPr>
            </a:lvl4pPr>
            <a:lvl5pPr algn="ctr">
              <a:defRPr sz="1600">
                <a:solidFill>
                  <a:srgbClr val="1D3A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94142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897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8811" y="3305176"/>
            <a:ext cx="6665913" cy="1171574"/>
          </a:xfrm>
        </p:spPr>
        <p:txBody>
          <a:bodyPr anchor="t"/>
          <a:lstStyle>
            <a:lvl1pPr algn="r">
              <a:defRPr sz="2800" b="1" cap="all"/>
            </a:lvl1pPr>
          </a:lstStyle>
          <a:p>
            <a:r>
              <a:rPr lang="en-US" dirty="0" smtClean="0"/>
              <a:t>Click to edit title style</a:t>
            </a:r>
            <a:endParaRPr lang="en-P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11" y="2180035"/>
            <a:ext cx="6665913" cy="1125140"/>
          </a:xfrm>
        </p:spPr>
        <p:txBody>
          <a:bodyPr anchor="b"/>
          <a:lstStyle>
            <a:lvl1pPr marL="0" indent="0" algn="r">
              <a:buNone/>
              <a:defRPr sz="2000" i="1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707785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97902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7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6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7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06800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1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0602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061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xmlns="" id="{4FCC7268-D0B4-46C0-8E1F-6A30262CB1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21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63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title style</a:t>
            </a:r>
            <a:endParaRPr lang="en-PH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20"/>
            <a:ext cx="4038600" cy="38052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20"/>
            <a:ext cx="4038600" cy="38052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69670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5438"/>
            <a:ext cx="8229600" cy="6675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title style</a:t>
            </a:r>
            <a:endParaRPr lang="en-P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7965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352550"/>
            <a:ext cx="4040188" cy="3352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7965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352550"/>
            <a:ext cx="4041775" cy="3352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85631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title style</a:t>
            </a:r>
            <a:endParaRPr lang="en-P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9540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80190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7" y="742951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742952"/>
            <a:ext cx="5111750" cy="385167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7" y="1657352"/>
            <a:ext cx="3008313" cy="293727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1334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744" y="3448051"/>
            <a:ext cx="6894512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24744" y="590558"/>
            <a:ext cx="6894512" cy="280273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744" y="3873112"/>
            <a:ext cx="6894512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AC125-6E94-4F62-B574-8081DDB48ACC}" type="datetimeFigureOut">
              <a:rPr lang="en-PH" smtClean="0"/>
              <a:t>07/12/2017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AF905-87A3-47F5-A7DA-2607F4C9EBCC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32918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666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title style</a:t>
            </a:r>
            <a:endParaRPr lang="en-P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95350"/>
            <a:ext cx="8229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P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8577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EBAC125-6E94-4F62-B574-8081DDB48ACC}" type="datetimeFigureOut">
              <a:rPr lang="en-PH" smtClean="0"/>
              <a:pPr/>
              <a:t>07/12/2017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857750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85775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85AF905-87A3-47F5-A7DA-2607F4C9EBCC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1848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lang="en-PH" sz="4000" b="1" kern="1200" dirty="0">
          <a:solidFill>
            <a:schemeClr val="bg1"/>
          </a:solidFill>
          <a:effectLst/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25AFB-5A7C-4680-A449-A0C350B820BC}" type="datetimeFigureOut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2017. 12. 07.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89B3A-4394-406B-B53E-4599E74B1047}" type="slidenum">
              <a:rPr lang="hu-H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hu-H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1290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12/7/2017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42395B3-457F-4BCF-8CF0-9C9EE53C171B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prstClr val="white">
                    <a:lumMod val="65000"/>
                  </a:prst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prstClr val="white">
                    <a:lumMod val="65000"/>
                  </a:prst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558413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99" b="23190"/>
          <a:stretch/>
        </p:blipFill>
        <p:spPr>
          <a:xfrm>
            <a:off x="5287206" y="4219575"/>
            <a:ext cx="2564846" cy="540724"/>
          </a:xfrm>
          <a:prstGeom prst="rect">
            <a:avLst/>
          </a:prstGeom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540" y="361950"/>
            <a:ext cx="4026178" cy="286014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152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35713"/>
            <a:ext cx="7940660" cy="763525"/>
          </a:xfrm>
        </p:spPr>
        <p:txBody>
          <a:bodyPr>
            <a:normAutofit/>
          </a:bodyPr>
          <a:lstStyle/>
          <a:p>
            <a:r>
              <a:rPr lang="en-US" b="1" dirty="0" smtClean="0"/>
              <a:t>The Team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3055" y="2396704"/>
            <a:ext cx="1302345" cy="11656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 smtClean="0"/>
              <a:t>Gyula NEMES</a:t>
            </a:r>
            <a:endParaRPr lang="en-US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209550"/>
            <a:ext cx="965389" cy="685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4"/>
          <a:stretch/>
        </p:blipFill>
        <p:spPr bwMode="auto">
          <a:xfrm>
            <a:off x="228600" y="2362669"/>
            <a:ext cx="1184832" cy="1265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33449"/>
            <a:ext cx="1184832" cy="1265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25" b="10248"/>
          <a:stretch/>
        </p:blipFill>
        <p:spPr bwMode="auto">
          <a:xfrm>
            <a:off x="3200400" y="933449"/>
            <a:ext cx="1176336" cy="1265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9" r="9175" b="5714"/>
          <a:stretch/>
        </p:blipFill>
        <p:spPr bwMode="auto">
          <a:xfrm>
            <a:off x="3200400" y="2343619"/>
            <a:ext cx="1176336" cy="125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0" name="Picture 1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79"/>
          <a:stretch/>
        </p:blipFill>
        <p:spPr bwMode="auto">
          <a:xfrm>
            <a:off x="6248400" y="2324100"/>
            <a:ext cx="1176336" cy="12657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zövegdoboz 8"/>
          <p:cNvSpPr txBox="1"/>
          <p:nvPr/>
        </p:nvSpPr>
        <p:spPr>
          <a:xfrm>
            <a:off x="7829550" y="4752975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92D050"/>
                </a:solidFill>
              </a:rPr>
              <a:t>08.12.2017</a:t>
            </a:r>
            <a:endParaRPr lang="hu-HU" dirty="0">
              <a:solidFill>
                <a:srgbClr val="92D050"/>
              </a:solidFill>
            </a:endParaRP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1524001" y="933448"/>
            <a:ext cx="1447800" cy="1265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hu-HU" dirty="0" smtClean="0"/>
              <a:t>Kriszta CSERE</a:t>
            </a: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518208" y="2416223"/>
            <a:ext cx="1634568" cy="1257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Arnold BARNA</a:t>
            </a: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4511377" y="933449"/>
            <a:ext cx="3016846" cy="1071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hu-HU" dirty="0" smtClean="0"/>
              <a:t>Réka GARAMVÖLGYI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4511377" y="2416223"/>
            <a:ext cx="1356023" cy="1257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Norbert KOV</a:t>
            </a:r>
            <a:r>
              <a:rPr lang="hu-HU" dirty="0" smtClean="0"/>
              <a:t>ÁCS</a:t>
            </a:r>
            <a:endParaRPr lang="en-US" dirty="0" smtClean="0"/>
          </a:p>
        </p:txBody>
      </p:sp>
      <p:pic>
        <p:nvPicPr>
          <p:cNvPr id="2062" name="Picture 14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7"/>
          <a:stretch/>
        </p:blipFill>
        <p:spPr bwMode="auto">
          <a:xfrm>
            <a:off x="216220" y="3828495"/>
            <a:ext cx="1197212" cy="1274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3" name="Picture 15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3"/>
          <a:stretch/>
        </p:blipFill>
        <p:spPr bwMode="auto">
          <a:xfrm>
            <a:off x="3200399" y="3828581"/>
            <a:ext cx="1176337" cy="1276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1451532" y="3835963"/>
            <a:ext cx="1634568" cy="1257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hu-HU" dirty="0" smtClean="0"/>
              <a:t>Norbert</a:t>
            </a:r>
          </a:p>
          <a:p>
            <a:pPr marL="0" indent="0">
              <a:buFont typeface="Arial" pitchFamily="34" charset="0"/>
              <a:buNone/>
            </a:pPr>
            <a:r>
              <a:rPr lang="hu-HU" dirty="0" smtClean="0"/>
              <a:t>KÖBLI</a:t>
            </a:r>
          </a:p>
          <a:p>
            <a:pPr marL="0" indent="0">
              <a:buFont typeface="Arial" pitchFamily="34" charset="0"/>
              <a:buNone/>
            </a:pPr>
            <a:r>
              <a:rPr lang="hu-HU" sz="1200" dirty="0" smtClean="0"/>
              <a:t>(</a:t>
            </a:r>
            <a:r>
              <a:rPr lang="hu-HU" sz="1200" dirty="0" err="1" smtClean="0"/>
              <a:t>Scrum</a:t>
            </a:r>
            <a:r>
              <a:rPr lang="hu-HU" sz="1200" dirty="0" smtClean="0"/>
              <a:t> Master)</a:t>
            </a:r>
            <a:endParaRPr lang="en-US" sz="1200" dirty="0" smtClean="0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4511377" y="3845957"/>
            <a:ext cx="1634568" cy="12573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1D3A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hu-HU" dirty="0" smtClean="0"/>
              <a:t>Péter</a:t>
            </a:r>
          </a:p>
          <a:p>
            <a:pPr marL="0" indent="0">
              <a:buFont typeface="Arial" pitchFamily="34" charset="0"/>
              <a:buNone/>
            </a:pPr>
            <a:r>
              <a:rPr lang="hu-HU" dirty="0" smtClean="0"/>
              <a:t>TAMÁS</a:t>
            </a:r>
          </a:p>
          <a:p>
            <a:pPr marL="0" indent="0">
              <a:buFont typeface="Arial" pitchFamily="34" charset="0"/>
              <a:buNone/>
            </a:pPr>
            <a:r>
              <a:rPr lang="hu-HU" sz="1200" dirty="0" smtClean="0"/>
              <a:t>(</a:t>
            </a:r>
            <a:r>
              <a:rPr lang="hu-HU" sz="1200" dirty="0" err="1" smtClean="0"/>
              <a:t>Product</a:t>
            </a:r>
            <a:r>
              <a:rPr lang="hu-HU" sz="1200" dirty="0" smtClean="0"/>
              <a:t> </a:t>
            </a:r>
            <a:r>
              <a:rPr lang="hu-HU" sz="1200" dirty="0" err="1" smtClean="0"/>
              <a:t>Owner</a:t>
            </a:r>
            <a:r>
              <a:rPr lang="hu-HU" sz="1200" dirty="0" smtClean="0"/>
              <a:t> </a:t>
            </a:r>
            <a:endParaRPr lang="en-US" sz="1200" dirty="0" smtClean="0"/>
          </a:p>
          <a:p>
            <a:pPr marL="0" indent="0">
              <a:buFont typeface="Arial" pitchFamily="34" charset="0"/>
              <a:buNone/>
            </a:pPr>
            <a:r>
              <a:rPr lang="en-US" sz="1200" dirty="0" smtClean="0"/>
              <a:t>&amp; Tech Lead</a:t>
            </a:r>
            <a:r>
              <a:rPr lang="hu-HU" sz="1200" dirty="0" smtClean="0"/>
              <a:t>)</a:t>
            </a: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415515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35713"/>
            <a:ext cx="7940660" cy="763525"/>
          </a:xfrm>
        </p:spPr>
        <p:txBody>
          <a:bodyPr>
            <a:normAutofit/>
          </a:bodyPr>
          <a:lstStyle/>
          <a:p>
            <a:r>
              <a:rPr lang="en-US" b="1" dirty="0" smtClean="0"/>
              <a:t>The </a:t>
            </a:r>
            <a:r>
              <a:rPr lang="hu-HU" b="1" dirty="0" smtClean="0"/>
              <a:t>BIG Project</a:t>
            </a:r>
            <a:endParaRPr lang="en-US" b="1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209550"/>
            <a:ext cx="965389" cy="685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zövegdoboz 8"/>
          <p:cNvSpPr txBox="1"/>
          <p:nvPr/>
        </p:nvSpPr>
        <p:spPr>
          <a:xfrm>
            <a:off x="7829550" y="4752975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92D050"/>
                </a:solidFill>
              </a:rPr>
              <a:t>08.12.2017</a:t>
            </a:r>
            <a:endParaRPr lang="hu-HU" dirty="0">
              <a:solidFill>
                <a:srgbClr val="92D05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895350"/>
            <a:ext cx="7677150" cy="38911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églalap 4"/>
          <p:cNvSpPr/>
          <p:nvPr/>
        </p:nvSpPr>
        <p:spPr>
          <a:xfrm>
            <a:off x="228600" y="2114550"/>
            <a:ext cx="2286000" cy="1371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Téglalap 21"/>
          <p:cNvSpPr/>
          <p:nvPr/>
        </p:nvSpPr>
        <p:spPr>
          <a:xfrm>
            <a:off x="1371600" y="2952750"/>
            <a:ext cx="990600" cy="3619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9" t="55535" r="71465" b="40241"/>
          <a:stretch/>
        </p:blipFill>
        <p:spPr bwMode="auto">
          <a:xfrm>
            <a:off x="323850" y="1247775"/>
            <a:ext cx="2038350" cy="4381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Egyenes összekötő nyíllal 6"/>
          <p:cNvCxnSpPr>
            <a:endCxn id="23" idx="2"/>
          </p:cNvCxnSpPr>
          <p:nvPr/>
        </p:nvCxnSpPr>
        <p:spPr>
          <a:xfrm flipH="1" flipV="1">
            <a:off x="1343025" y="1685925"/>
            <a:ext cx="409575" cy="126682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05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35713"/>
            <a:ext cx="7940660" cy="763525"/>
          </a:xfrm>
        </p:spPr>
        <p:txBody>
          <a:bodyPr>
            <a:noAutofit/>
          </a:bodyPr>
          <a:lstStyle/>
          <a:p>
            <a:r>
              <a:rPr lang="hu-HU" sz="2800" b="1" dirty="0" smtClean="0"/>
              <a:t>OUR Project</a:t>
            </a:r>
            <a:r>
              <a:rPr lang="en-US" sz="2800" b="1" dirty="0" smtClean="0"/>
              <a:t>: Event Serv</a:t>
            </a:r>
            <a:r>
              <a:rPr lang="en-US" sz="2800" b="1" dirty="0" smtClean="0"/>
              <a:t>ices</a:t>
            </a:r>
            <a:r>
              <a:rPr lang="en-US" sz="2800" b="1" dirty="0"/>
              <a:t> </a:t>
            </a:r>
            <a:r>
              <a:rPr lang="en-US" sz="2800" b="1" dirty="0" smtClean="0"/>
              <a:t>(</a:t>
            </a:r>
            <a:r>
              <a:rPr lang="en-US" sz="2800" b="1" dirty="0" err="1" smtClean="0"/>
              <a:t>Optimus</a:t>
            </a:r>
            <a:r>
              <a:rPr lang="en-US" sz="2800" b="1" dirty="0" smtClean="0"/>
              <a:t> Prime)</a:t>
            </a:r>
            <a:endParaRPr lang="en-US" sz="2800" b="1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209550"/>
            <a:ext cx="965389" cy="685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zövegdoboz 8"/>
          <p:cNvSpPr txBox="1"/>
          <p:nvPr/>
        </p:nvSpPr>
        <p:spPr>
          <a:xfrm>
            <a:off x="7829550" y="4752975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92D050"/>
                </a:solidFill>
              </a:rPr>
              <a:t>08.12.2017</a:t>
            </a:r>
            <a:endParaRPr lang="hu-HU" dirty="0">
              <a:solidFill>
                <a:srgbClr val="92D050"/>
              </a:solidFill>
            </a:endParaRPr>
          </a:p>
        </p:txBody>
      </p:sp>
      <p:sp>
        <p:nvSpPr>
          <p:cNvPr id="3" name="Téglalap 2"/>
          <p:cNvSpPr/>
          <p:nvPr/>
        </p:nvSpPr>
        <p:spPr>
          <a:xfrm>
            <a:off x="228600" y="1028700"/>
            <a:ext cx="4114800" cy="4572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Front END</a:t>
            </a:r>
            <a:endParaRPr lang="hu-HU" dirty="0"/>
          </a:p>
        </p:txBody>
      </p:sp>
      <p:sp>
        <p:nvSpPr>
          <p:cNvPr id="4" name="Téglalap 3"/>
          <p:cNvSpPr/>
          <p:nvPr/>
        </p:nvSpPr>
        <p:spPr>
          <a:xfrm>
            <a:off x="228600" y="1657350"/>
            <a:ext cx="1371600" cy="9144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Member Services (Backend)</a:t>
            </a:r>
            <a:endParaRPr lang="hu-HU" dirty="0"/>
          </a:p>
        </p:txBody>
      </p:sp>
      <p:sp>
        <p:nvSpPr>
          <p:cNvPr id="12" name="Téglalap 11"/>
          <p:cNvSpPr/>
          <p:nvPr/>
        </p:nvSpPr>
        <p:spPr>
          <a:xfrm>
            <a:off x="1752600" y="1657350"/>
            <a:ext cx="2590800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Event Services (Backend)</a:t>
            </a:r>
            <a:endParaRPr lang="hu-HU" dirty="0"/>
          </a:p>
        </p:txBody>
      </p:sp>
      <p:cxnSp>
        <p:nvCxnSpPr>
          <p:cNvPr id="8" name="Egyenes összekötő nyíllal 7"/>
          <p:cNvCxnSpPr>
            <a:endCxn id="4" idx="0"/>
          </p:cNvCxnSpPr>
          <p:nvPr/>
        </p:nvCxnSpPr>
        <p:spPr>
          <a:xfrm>
            <a:off x="914400" y="1485900"/>
            <a:ext cx="0" cy="17145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/>
          <p:cNvCxnSpPr/>
          <p:nvPr/>
        </p:nvCxnSpPr>
        <p:spPr>
          <a:xfrm>
            <a:off x="3048000" y="1485900"/>
            <a:ext cx="0" cy="17145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zis 9"/>
          <p:cNvSpPr/>
          <p:nvPr/>
        </p:nvSpPr>
        <p:spPr>
          <a:xfrm>
            <a:off x="1200150" y="3233737"/>
            <a:ext cx="1676400" cy="5334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Templates</a:t>
            </a:r>
            <a:endParaRPr lang="hu-HU" dirty="0"/>
          </a:p>
        </p:txBody>
      </p:sp>
      <p:sp>
        <p:nvSpPr>
          <p:cNvPr id="17" name="Ellipszis 16"/>
          <p:cNvSpPr/>
          <p:nvPr/>
        </p:nvSpPr>
        <p:spPr>
          <a:xfrm>
            <a:off x="3067050" y="3233737"/>
            <a:ext cx="1676400" cy="5334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Events</a:t>
            </a:r>
            <a:endParaRPr lang="hu-HU" dirty="0"/>
          </a:p>
        </p:txBody>
      </p:sp>
      <p:sp>
        <p:nvSpPr>
          <p:cNvPr id="18" name="Ellipszis 17"/>
          <p:cNvSpPr/>
          <p:nvPr/>
        </p:nvSpPr>
        <p:spPr>
          <a:xfrm>
            <a:off x="3162300" y="4143375"/>
            <a:ext cx="1676400" cy="5334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Scheduler</a:t>
            </a:r>
            <a:endParaRPr lang="hu-HU" dirty="0"/>
          </a:p>
        </p:txBody>
      </p:sp>
      <p:sp>
        <p:nvSpPr>
          <p:cNvPr id="11" name="Felhő 10"/>
          <p:cNvSpPr/>
          <p:nvPr/>
        </p:nvSpPr>
        <p:spPr>
          <a:xfrm>
            <a:off x="5105400" y="1200150"/>
            <a:ext cx="2724150" cy="1066800"/>
          </a:xfrm>
          <a:prstGeom prst="cloud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Google Calendar API</a:t>
            </a:r>
            <a:endParaRPr lang="hu-HU" dirty="0"/>
          </a:p>
        </p:txBody>
      </p:sp>
      <p:cxnSp>
        <p:nvCxnSpPr>
          <p:cNvPr id="14" name="Egyenes összekötő 13"/>
          <p:cNvCxnSpPr>
            <a:stCxn id="17" idx="6"/>
            <a:endCxn id="11" idx="1"/>
          </p:cNvCxnSpPr>
          <p:nvPr/>
        </p:nvCxnSpPr>
        <p:spPr>
          <a:xfrm flipV="1">
            <a:off x="4743450" y="2265814"/>
            <a:ext cx="1724025" cy="123462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18"/>
          <p:cNvCxnSpPr>
            <a:stCxn id="18" idx="0"/>
            <a:endCxn id="17" idx="4"/>
          </p:cNvCxnSpPr>
          <p:nvPr/>
        </p:nvCxnSpPr>
        <p:spPr>
          <a:xfrm flipH="1" flipV="1">
            <a:off x="3905250" y="3767137"/>
            <a:ext cx="95250" cy="37623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gyenes összekötő 23"/>
          <p:cNvCxnSpPr>
            <a:stCxn id="10" idx="6"/>
            <a:endCxn id="17" idx="2"/>
          </p:cNvCxnSpPr>
          <p:nvPr/>
        </p:nvCxnSpPr>
        <p:spPr>
          <a:xfrm>
            <a:off x="2876550" y="3500437"/>
            <a:ext cx="1905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örbe összekötő 27"/>
          <p:cNvCxnSpPr>
            <a:stCxn id="18" idx="2"/>
          </p:cNvCxnSpPr>
          <p:nvPr/>
        </p:nvCxnSpPr>
        <p:spPr>
          <a:xfrm rot="10800000">
            <a:off x="914400" y="2543175"/>
            <a:ext cx="2247900" cy="1866900"/>
          </a:xfrm>
          <a:prstGeom prst="curvedConnector3">
            <a:avLst>
              <a:gd name="adj1" fmla="val 12839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gyenes összekötő nyíllal 42"/>
          <p:cNvCxnSpPr>
            <a:endCxn id="17" idx="0"/>
          </p:cNvCxnSpPr>
          <p:nvPr/>
        </p:nvCxnSpPr>
        <p:spPr>
          <a:xfrm>
            <a:off x="3581400" y="2571750"/>
            <a:ext cx="323850" cy="661987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gyenes összekötő nyíllal 44"/>
          <p:cNvCxnSpPr>
            <a:endCxn id="10" idx="0"/>
          </p:cNvCxnSpPr>
          <p:nvPr/>
        </p:nvCxnSpPr>
        <p:spPr>
          <a:xfrm flipH="1">
            <a:off x="2038350" y="2571750"/>
            <a:ext cx="476250" cy="661987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19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09550"/>
            <a:ext cx="6566316" cy="763525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48978" y="1044708"/>
            <a:ext cx="6566315" cy="3817625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/>
              <a:t>Bemuta</a:t>
            </a:r>
            <a:r>
              <a:rPr lang="hu-HU" dirty="0" err="1"/>
              <a:t>tkozás</a:t>
            </a:r>
            <a:endParaRPr lang="hu-HU" dirty="0"/>
          </a:p>
          <a:p>
            <a:pPr lvl="1"/>
            <a:r>
              <a:rPr lang="hu-HU" dirty="0"/>
              <a:t>Csapat (összesen 1perc)</a:t>
            </a:r>
          </a:p>
          <a:p>
            <a:pPr lvl="1"/>
            <a:r>
              <a:rPr lang="hu-HU" dirty="0"/>
              <a:t>Projekt (</a:t>
            </a:r>
            <a:r>
              <a:rPr lang="hu-HU" dirty="0" err="1"/>
              <a:t>Kond</a:t>
            </a:r>
            <a:r>
              <a:rPr lang="hu-HU" dirty="0"/>
              <a:t> project felvázolása– 1perc) Kriszta</a:t>
            </a:r>
          </a:p>
          <a:p>
            <a:pPr lvl="1"/>
            <a:endParaRPr lang="hu-HU" dirty="0"/>
          </a:p>
          <a:p>
            <a:r>
              <a:rPr lang="hu-HU" dirty="0"/>
              <a:t>Új </a:t>
            </a:r>
          </a:p>
          <a:p>
            <a:pPr lvl="1"/>
            <a:r>
              <a:rPr lang="hu-HU" dirty="0" err="1"/>
              <a:t>Postgre</a:t>
            </a:r>
            <a:r>
              <a:rPr lang="hu-HU" dirty="0"/>
              <a:t>, Környezeti változók, </a:t>
            </a:r>
            <a:r>
              <a:rPr lang="hu-HU" dirty="0" err="1"/>
              <a:t>Many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one</a:t>
            </a:r>
            <a:r>
              <a:rPr lang="hu-HU" dirty="0"/>
              <a:t> és társai (1perc) Norbi</a:t>
            </a:r>
          </a:p>
          <a:p>
            <a:pPr lvl="1"/>
            <a:endParaRPr lang="hu-HU" dirty="0"/>
          </a:p>
          <a:p>
            <a:r>
              <a:rPr lang="hu-HU" dirty="0"/>
              <a:t>Project</a:t>
            </a:r>
          </a:p>
          <a:p>
            <a:pPr lvl="1"/>
            <a:r>
              <a:rPr lang="hu-HU" dirty="0" err="1"/>
              <a:t>Create</a:t>
            </a:r>
            <a:r>
              <a:rPr lang="hu-HU" dirty="0"/>
              <a:t> project and </a:t>
            </a:r>
            <a:r>
              <a:rPr lang="hu-HU" dirty="0" err="1"/>
              <a:t>repo</a:t>
            </a:r>
            <a:r>
              <a:rPr lang="hu-HU" dirty="0"/>
              <a:t>, </a:t>
            </a:r>
            <a:r>
              <a:rPr lang="hu-HU" dirty="0" err="1"/>
              <a:t>branching</a:t>
            </a:r>
            <a:r>
              <a:rPr lang="hu-HU" dirty="0"/>
              <a:t>, </a:t>
            </a:r>
            <a:r>
              <a:rPr lang="hu-HU" dirty="0" err="1"/>
              <a:t>Models</a:t>
            </a:r>
            <a:r>
              <a:rPr lang="hu-HU" dirty="0"/>
              <a:t> (1perc) Gyula</a:t>
            </a:r>
          </a:p>
          <a:p>
            <a:pPr lvl="1"/>
            <a:r>
              <a:rPr lang="hu-HU" dirty="0" err="1"/>
              <a:t>Swagger</a:t>
            </a:r>
            <a:r>
              <a:rPr lang="hu-HU" dirty="0"/>
              <a:t> weboldal alapján + Frontend képek (1perc) Réka</a:t>
            </a:r>
          </a:p>
          <a:p>
            <a:pPr lvl="1"/>
            <a:r>
              <a:rPr lang="hu-HU" dirty="0" err="1"/>
              <a:t>Mock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templates</a:t>
            </a:r>
            <a:r>
              <a:rPr lang="hu-HU" dirty="0"/>
              <a:t> </a:t>
            </a:r>
            <a:r>
              <a:rPr lang="hu-HU" dirty="0" err="1"/>
              <a:t>endpoint</a:t>
            </a:r>
            <a:r>
              <a:rPr lang="hu-HU" dirty="0"/>
              <a:t> – Unit test (1perc) </a:t>
            </a:r>
            <a:r>
              <a:rPr lang="hu-HU" dirty="0" err="1"/>
              <a:t>Arni</a:t>
            </a:r>
            <a:endParaRPr lang="hu-HU" dirty="0"/>
          </a:p>
          <a:p>
            <a:pPr lvl="1"/>
            <a:endParaRPr lang="hu-HU" dirty="0"/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209550"/>
            <a:ext cx="965389" cy="685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Szövegdoboz 11"/>
          <p:cNvSpPr txBox="1"/>
          <p:nvPr/>
        </p:nvSpPr>
        <p:spPr>
          <a:xfrm>
            <a:off x="7829550" y="4752975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08.12.2017</a:t>
            </a:r>
            <a:endParaRPr lang="hu-H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19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35713"/>
            <a:ext cx="7940660" cy="763525"/>
          </a:xfrm>
        </p:spPr>
        <p:txBody>
          <a:bodyPr>
            <a:noAutofit/>
          </a:bodyPr>
          <a:lstStyle/>
          <a:p>
            <a:r>
              <a:rPr lang="en-US" sz="2800" b="1" dirty="0" smtClean="0"/>
              <a:t>Branching (TBD)</a:t>
            </a:r>
            <a:endParaRPr lang="en-US" sz="2800" b="1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209550"/>
            <a:ext cx="965389" cy="685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Szövegdoboz 8"/>
          <p:cNvSpPr txBox="1"/>
          <p:nvPr/>
        </p:nvSpPr>
        <p:spPr>
          <a:xfrm>
            <a:off x="7829550" y="4752975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92D050"/>
                </a:solidFill>
              </a:rPr>
              <a:t>08.12.2017</a:t>
            </a:r>
            <a:endParaRPr lang="hu-HU" dirty="0">
              <a:solidFill>
                <a:srgbClr val="92D050"/>
              </a:solidFill>
            </a:endParaRPr>
          </a:p>
        </p:txBody>
      </p:sp>
      <p:sp>
        <p:nvSpPr>
          <p:cNvPr id="5" name="Lekerekített téglalap 4"/>
          <p:cNvSpPr/>
          <p:nvPr/>
        </p:nvSpPr>
        <p:spPr>
          <a:xfrm>
            <a:off x="381000" y="1200150"/>
            <a:ext cx="1676400" cy="457200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Master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21" name="Lekerekített téglalap 20"/>
          <p:cNvSpPr/>
          <p:nvPr/>
        </p:nvSpPr>
        <p:spPr>
          <a:xfrm>
            <a:off x="381000" y="1809750"/>
            <a:ext cx="1676400" cy="457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Staging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22" name="Lekerekített téglalap 21"/>
          <p:cNvSpPr/>
          <p:nvPr/>
        </p:nvSpPr>
        <p:spPr>
          <a:xfrm>
            <a:off x="371475" y="2419350"/>
            <a:ext cx="1676400" cy="45720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Development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23" name="Lekerekített téglalap 22"/>
          <p:cNvSpPr/>
          <p:nvPr/>
        </p:nvSpPr>
        <p:spPr>
          <a:xfrm>
            <a:off x="371475" y="3048000"/>
            <a:ext cx="1676400" cy="4572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Feature 1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26" name="Lekerekített téglalap 25"/>
          <p:cNvSpPr/>
          <p:nvPr/>
        </p:nvSpPr>
        <p:spPr>
          <a:xfrm>
            <a:off x="371475" y="3657600"/>
            <a:ext cx="1676400" cy="4572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Feature 2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6" name="Folyamatábra: Bekötés 5"/>
          <p:cNvSpPr/>
          <p:nvPr/>
        </p:nvSpPr>
        <p:spPr>
          <a:xfrm>
            <a:off x="2209800" y="1276350"/>
            <a:ext cx="304800" cy="304800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27" name="Folyamatábra: Bekötés 26"/>
          <p:cNvSpPr/>
          <p:nvPr/>
        </p:nvSpPr>
        <p:spPr>
          <a:xfrm>
            <a:off x="2209800" y="1885950"/>
            <a:ext cx="304800" cy="30480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29" name="Folyamatábra: Bekötés 28"/>
          <p:cNvSpPr/>
          <p:nvPr/>
        </p:nvSpPr>
        <p:spPr>
          <a:xfrm>
            <a:off x="2209800" y="2495550"/>
            <a:ext cx="304800" cy="30480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30" name="Folyamatábra: Bekötés 29"/>
          <p:cNvSpPr/>
          <p:nvPr/>
        </p:nvSpPr>
        <p:spPr>
          <a:xfrm>
            <a:off x="2209800" y="3124200"/>
            <a:ext cx="304800" cy="304800"/>
          </a:xfrm>
          <a:prstGeom prst="flowChartConnector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31" name="Folyamatábra: Bekötés 30"/>
          <p:cNvSpPr/>
          <p:nvPr/>
        </p:nvSpPr>
        <p:spPr>
          <a:xfrm>
            <a:off x="3114675" y="3733800"/>
            <a:ext cx="304800" cy="304800"/>
          </a:xfrm>
          <a:prstGeom prst="flowChartConnector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cxnSp>
        <p:nvCxnSpPr>
          <p:cNvPr id="32" name="Egyenes összekötő nyíllal 31"/>
          <p:cNvCxnSpPr>
            <a:endCxn id="27" idx="0"/>
          </p:cNvCxnSpPr>
          <p:nvPr/>
        </p:nvCxnSpPr>
        <p:spPr>
          <a:xfrm>
            <a:off x="2362200" y="1590675"/>
            <a:ext cx="0" cy="295275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gyenes összekötő nyíllal 32"/>
          <p:cNvCxnSpPr/>
          <p:nvPr/>
        </p:nvCxnSpPr>
        <p:spPr>
          <a:xfrm>
            <a:off x="2362200" y="2200275"/>
            <a:ext cx="0" cy="295275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gyenes összekötő nyíllal 33"/>
          <p:cNvCxnSpPr/>
          <p:nvPr/>
        </p:nvCxnSpPr>
        <p:spPr>
          <a:xfrm>
            <a:off x="2362200" y="2828925"/>
            <a:ext cx="0" cy="295275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gyenes összekötő nyíllal 34"/>
          <p:cNvCxnSpPr>
            <a:stCxn id="40" idx="4"/>
            <a:endCxn id="31" idx="0"/>
          </p:cNvCxnSpPr>
          <p:nvPr/>
        </p:nvCxnSpPr>
        <p:spPr>
          <a:xfrm flipH="1">
            <a:off x="3267075" y="2800350"/>
            <a:ext cx="9525" cy="93345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olyamatábra: Bekötés 36"/>
          <p:cNvSpPr/>
          <p:nvPr/>
        </p:nvSpPr>
        <p:spPr>
          <a:xfrm>
            <a:off x="2667000" y="3124200"/>
            <a:ext cx="304800" cy="304800"/>
          </a:xfrm>
          <a:prstGeom prst="flowChartConnector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38" name="Folyamatábra: Bekötés 37"/>
          <p:cNvSpPr/>
          <p:nvPr/>
        </p:nvSpPr>
        <p:spPr>
          <a:xfrm>
            <a:off x="3562350" y="3733800"/>
            <a:ext cx="304800" cy="304800"/>
          </a:xfrm>
          <a:prstGeom prst="flowChartConnector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39" name="Folyamatábra: Bekötés 38"/>
          <p:cNvSpPr/>
          <p:nvPr/>
        </p:nvSpPr>
        <p:spPr>
          <a:xfrm>
            <a:off x="4029075" y="3733800"/>
            <a:ext cx="304800" cy="304800"/>
          </a:xfrm>
          <a:prstGeom prst="flowChartConnector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40" name="Folyamatábra: Bekötés 39"/>
          <p:cNvSpPr/>
          <p:nvPr/>
        </p:nvSpPr>
        <p:spPr>
          <a:xfrm>
            <a:off x="3124200" y="2495550"/>
            <a:ext cx="304800" cy="30480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cxnSp>
        <p:nvCxnSpPr>
          <p:cNvPr id="41" name="Egyenes összekötő nyíllal 40"/>
          <p:cNvCxnSpPr>
            <a:stCxn id="29" idx="6"/>
            <a:endCxn id="40" idx="2"/>
          </p:cNvCxnSpPr>
          <p:nvPr/>
        </p:nvCxnSpPr>
        <p:spPr>
          <a:xfrm>
            <a:off x="2514600" y="2647950"/>
            <a:ext cx="609600" cy="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gyenes összekötő nyíllal 43"/>
          <p:cNvCxnSpPr>
            <a:stCxn id="37" idx="0"/>
          </p:cNvCxnSpPr>
          <p:nvPr/>
        </p:nvCxnSpPr>
        <p:spPr>
          <a:xfrm flipV="1">
            <a:off x="2819400" y="2781300"/>
            <a:ext cx="447675" cy="34290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olyamatábra: Bekötés 46"/>
          <p:cNvSpPr/>
          <p:nvPr/>
        </p:nvSpPr>
        <p:spPr>
          <a:xfrm>
            <a:off x="4572000" y="2524125"/>
            <a:ext cx="304800" cy="30480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cxnSp>
        <p:nvCxnSpPr>
          <p:cNvPr id="48" name="Egyenes összekötő nyíllal 47"/>
          <p:cNvCxnSpPr>
            <a:stCxn id="40" idx="6"/>
            <a:endCxn id="47" idx="2"/>
          </p:cNvCxnSpPr>
          <p:nvPr/>
        </p:nvCxnSpPr>
        <p:spPr>
          <a:xfrm>
            <a:off x="3429000" y="2647950"/>
            <a:ext cx="1143000" cy="28575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gyenes összekötő nyíllal 49"/>
          <p:cNvCxnSpPr>
            <a:endCxn id="47" idx="4"/>
          </p:cNvCxnSpPr>
          <p:nvPr/>
        </p:nvCxnSpPr>
        <p:spPr>
          <a:xfrm flipV="1">
            <a:off x="4181475" y="2828925"/>
            <a:ext cx="542925" cy="89535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gyenes összekötő nyíllal 51"/>
          <p:cNvCxnSpPr>
            <a:stCxn id="30" idx="6"/>
            <a:endCxn id="37" idx="2"/>
          </p:cNvCxnSpPr>
          <p:nvPr/>
        </p:nvCxnSpPr>
        <p:spPr>
          <a:xfrm>
            <a:off x="2514600" y="3276600"/>
            <a:ext cx="152400" cy="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gyenes összekötő nyíllal 59"/>
          <p:cNvCxnSpPr/>
          <p:nvPr/>
        </p:nvCxnSpPr>
        <p:spPr>
          <a:xfrm>
            <a:off x="3409950" y="3886200"/>
            <a:ext cx="152400" cy="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gyenes összekötő nyíllal 60"/>
          <p:cNvCxnSpPr/>
          <p:nvPr/>
        </p:nvCxnSpPr>
        <p:spPr>
          <a:xfrm>
            <a:off x="3876675" y="3886200"/>
            <a:ext cx="152400" cy="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Folyamatábra: Bekötés 61"/>
          <p:cNvSpPr/>
          <p:nvPr/>
        </p:nvSpPr>
        <p:spPr>
          <a:xfrm>
            <a:off x="3619500" y="1895475"/>
            <a:ext cx="304800" cy="30480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cxnSp>
        <p:nvCxnSpPr>
          <p:cNvPr id="63" name="Egyenes összekötő nyíllal 62"/>
          <p:cNvCxnSpPr>
            <a:endCxn id="62" idx="4"/>
          </p:cNvCxnSpPr>
          <p:nvPr/>
        </p:nvCxnSpPr>
        <p:spPr>
          <a:xfrm flipV="1">
            <a:off x="3386137" y="2200275"/>
            <a:ext cx="385763" cy="319087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gyenes összekötő nyíllal 64"/>
          <p:cNvCxnSpPr>
            <a:endCxn id="62" idx="2"/>
          </p:cNvCxnSpPr>
          <p:nvPr/>
        </p:nvCxnSpPr>
        <p:spPr>
          <a:xfrm>
            <a:off x="2514600" y="2047875"/>
            <a:ext cx="1104900" cy="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Folyamatábra: Bekötés 66"/>
          <p:cNvSpPr/>
          <p:nvPr/>
        </p:nvSpPr>
        <p:spPr>
          <a:xfrm>
            <a:off x="4029075" y="1276350"/>
            <a:ext cx="304800" cy="304800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cxnSp>
        <p:nvCxnSpPr>
          <p:cNvPr id="68" name="Egyenes összekötő nyíllal 67"/>
          <p:cNvCxnSpPr>
            <a:endCxn id="67" idx="2"/>
          </p:cNvCxnSpPr>
          <p:nvPr/>
        </p:nvCxnSpPr>
        <p:spPr>
          <a:xfrm>
            <a:off x="2514600" y="1409700"/>
            <a:ext cx="1514475" cy="1905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gyenes összekötő nyíllal 70"/>
          <p:cNvCxnSpPr>
            <a:endCxn id="67" idx="4"/>
          </p:cNvCxnSpPr>
          <p:nvPr/>
        </p:nvCxnSpPr>
        <p:spPr>
          <a:xfrm flipV="1">
            <a:off x="3867150" y="1581150"/>
            <a:ext cx="314325" cy="328613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Folyamatábra: Bekötés 72"/>
          <p:cNvSpPr/>
          <p:nvPr/>
        </p:nvSpPr>
        <p:spPr>
          <a:xfrm>
            <a:off x="5029200" y="1895475"/>
            <a:ext cx="304800" cy="30480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cxnSp>
        <p:nvCxnSpPr>
          <p:cNvPr id="74" name="Egyenes összekötő nyíllal 73"/>
          <p:cNvCxnSpPr/>
          <p:nvPr/>
        </p:nvCxnSpPr>
        <p:spPr>
          <a:xfrm>
            <a:off x="3924300" y="2047875"/>
            <a:ext cx="1104900" cy="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gyenes összekötő nyíllal 74"/>
          <p:cNvCxnSpPr/>
          <p:nvPr/>
        </p:nvCxnSpPr>
        <p:spPr>
          <a:xfrm flipV="1">
            <a:off x="4795837" y="2205038"/>
            <a:ext cx="385763" cy="319087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olyamatábra: Bekötés 75"/>
          <p:cNvSpPr/>
          <p:nvPr/>
        </p:nvSpPr>
        <p:spPr>
          <a:xfrm>
            <a:off x="5486400" y="1266825"/>
            <a:ext cx="304800" cy="304800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cxnSp>
        <p:nvCxnSpPr>
          <p:cNvPr id="77" name="Egyenes összekötő nyíllal 76"/>
          <p:cNvCxnSpPr>
            <a:endCxn id="76" idx="2"/>
          </p:cNvCxnSpPr>
          <p:nvPr/>
        </p:nvCxnSpPr>
        <p:spPr>
          <a:xfrm flipV="1">
            <a:off x="4333875" y="1419225"/>
            <a:ext cx="1152525" cy="1905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gyenes összekötő nyíllal 78"/>
          <p:cNvCxnSpPr>
            <a:stCxn id="73" idx="0"/>
          </p:cNvCxnSpPr>
          <p:nvPr/>
        </p:nvCxnSpPr>
        <p:spPr>
          <a:xfrm flipV="1">
            <a:off x="5181600" y="1571626"/>
            <a:ext cx="466723" cy="323849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460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73"/>
            <a:ext cx="9144000" cy="51399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3247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141</Words>
  <Application>Microsoft Office PowerPoint</Application>
  <PresentationFormat>Diavetítés a képernyőre (16:9 oldalarány)</PresentationFormat>
  <Paragraphs>46</Paragraphs>
  <Slides>7</Slides>
  <Notes>1</Notes>
  <HiddenSlides>0</HiddenSlides>
  <MMClips>0</MMClips>
  <ScaleCrop>false</ScaleCrop>
  <HeadingPairs>
    <vt:vector size="4" baseType="variant">
      <vt:variant>
        <vt:lpstr>Téma</vt:lpstr>
      </vt:variant>
      <vt:variant>
        <vt:i4>3</vt:i4>
      </vt:variant>
      <vt:variant>
        <vt:lpstr>Diacímek</vt:lpstr>
      </vt:variant>
      <vt:variant>
        <vt:i4>7</vt:i4>
      </vt:variant>
    </vt:vector>
  </HeadingPairs>
  <TitlesOfParts>
    <vt:vector size="10" baseType="lpstr">
      <vt:lpstr>Office Theme</vt:lpstr>
      <vt:lpstr>Office-téma</vt:lpstr>
      <vt:lpstr>2_Office Theme</vt:lpstr>
      <vt:lpstr>PowerPoint bemutató</vt:lpstr>
      <vt:lpstr>The Team</vt:lpstr>
      <vt:lpstr>The BIG Project</vt:lpstr>
      <vt:lpstr>OUR Project: Event Services (Optimus Prime)</vt:lpstr>
      <vt:lpstr>PLAN</vt:lpstr>
      <vt:lpstr>Branching (TBD)</vt:lpstr>
      <vt:lpstr>PowerPoint bemutató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chartiyjayne</dc:creator>
  <cp:lastModifiedBy>Windows-felhasználó</cp:lastModifiedBy>
  <cp:revision>44</cp:revision>
  <dcterms:created xsi:type="dcterms:W3CDTF">2012-11-22T11:43:17Z</dcterms:created>
  <dcterms:modified xsi:type="dcterms:W3CDTF">2017-12-07T13:58:22Z</dcterms:modified>
</cp:coreProperties>
</file>

<file path=docProps/thumbnail.jpeg>
</file>